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4B1D06-1FCC-3407-D966-2CF52BE71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11A4A4-26A4-1FBB-2713-709030926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51852E-E89E-E836-8D69-9204BF39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4E31-67CE-4A52-8DC3-0C1E7E0258A5}" type="datetimeFigureOut">
              <a:rPr lang="pl-PL" smtClean="0"/>
              <a:t>18.07.2023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4734EF-027A-FC34-6959-6EE32BFDE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2E41B-E8AA-67A0-7EAD-3DB2AC8B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B12-FF0C-4FD3-B644-93D96F5C12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45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38910C-0F90-1C50-074C-9D31DA3E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A2EA72C-C3D4-65B4-E3AD-538F5C49C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92DCF0-CE64-566C-58B2-C2599643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4E31-67CE-4A52-8DC3-0C1E7E0258A5}" type="datetimeFigureOut">
              <a:rPr lang="pl-PL" smtClean="0"/>
              <a:t>18.07.2023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2A1D56-B7D4-24DE-FD61-8CC278F3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EB99D8-1917-5DA8-8699-1F4C3869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B12-FF0C-4FD3-B644-93D96F5C12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8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6C5A87E-5C86-AAA3-0B10-1E199DC46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34436B2-5E3A-B780-8A0B-4BF22329C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C83029-6F99-B560-03BD-442B7B01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4E31-67CE-4A52-8DC3-0C1E7E0258A5}" type="datetimeFigureOut">
              <a:rPr lang="pl-PL" smtClean="0"/>
              <a:t>18.07.2023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4F0221-D9FC-B569-AC83-31A2C795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63E6DD-EB7E-4423-869A-AC134AAE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B12-FF0C-4FD3-B644-93D96F5C12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94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A77647-5EF5-95F3-9891-18536541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84EFDE-36AF-0CE3-CA11-C0415BBE9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1069B6-A5EF-D0EA-C64E-F8D1EE91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4E31-67CE-4A52-8DC3-0C1E7E0258A5}" type="datetimeFigureOut">
              <a:rPr lang="pl-PL" smtClean="0"/>
              <a:t>18.07.2023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221164-4317-0596-0670-7F621D5C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D5D84E-EC4B-FF88-0642-C692239E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B12-FF0C-4FD3-B644-93D96F5C12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43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43C4FC-C3E6-26FA-516A-1E765DA6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DCDC00-6AF4-C802-2E13-E7491511C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6E992B-88B5-E4BF-DFCE-B71A1F03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4E31-67CE-4A52-8DC3-0C1E7E0258A5}" type="datetimeFigureOut">
              <a:rPr lang="pl-PL" smtClean="0"/>
              <a:t>18.07.2023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96B55A-3743-8BD9-2F1B-760F1430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4AF5BB-7727-E995-9790-07778579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B12-FF0C-4FD3-B644-93D96F5C12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55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2ACC6C-EC0F-0B64-303C-28890BF8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459BC7-9D10-B967-C81E-24982D366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323CCC-AC91-714F-1263-E01A9004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ABCC91-921C-E06D-0081-62AE68AB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4E31-67CE-4A52-8DC3-0C1E7E0258A5}" type="datetimeFigureOut">
              <a:rPr lang="pl-PL" smtClean="0"/>
              <a:t>18.07.2023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4747AB8-F430-13B1-73C0-408C8566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18D7C26-C194-ED3D-2DCC-F1BD76E5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B12-FF0C-4FD3-B644-93D96F5C12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3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4CCEEE-BF77-70A5-DD07-4D410235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83E1A9-A68E-F401-ABE4-36DD6A322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5F6A92-8458-8EBD-4C77-F7623243E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3A8B073-1D10-46CA-ECBD-B498FEACF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281AFC1-5CBA-C227-B1AE-ECB58C004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5BCACAA-6789-770C-E025-4A66B2F5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4E31-67CE-4A52-8DC3-0C1E7E0258A5}" type="datetimeFigureOut">
              <a:rPr lang="pl-PL" smtClean="0"/>
              <a:t>18.07.2023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6D505BE-0A2D-7CED-1A6A-0C1C4A87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896B048-A5B9-B06A-E8F5-EF3A6CC5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B12-FF0C-4FD3-B644-93D96F5C12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40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503AFC-AA62-B58A-CA59-97143344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446E4E2-95A2-59A5-F571-1C11325F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4E31-67CE-4A52-8DC3-0C1E7E0258A5}" type="datetimeFigureOut">
              <a:rPr lang="pl-PL" smtClean="0"/>
              <a:t>18.07.2023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85BF1BB-5018-9C8E-4060-6D650D50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463608A-8BD6-2E19-DB29-C1421DDD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B12-FF0C-4FD3-B644-93D96F5C12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02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C81BCE6-0C1B-4192-D9FD-577221B2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4E31-67CE-4A52-8DC3-0C1E7E0258A5}" type="datetimeFigureOut">
              <a:rPr lang="pl-PL" smtClean="0"/>
              <a:t>18.07.2023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E14B153-BB8D-EF9E-E4B6-C2815F39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032A12-5644-B31C-3410-EC4157D1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B12-FF0C-4FD3-B644-93D96F5C12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05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0BE983-E661-EAC9-C594-02633396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1F9F61-430B-45F2-22F7-0B27E6255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2828D5D-0272-AD24-CF1B-244D111AE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9BBF262-A335-E518-11A3-7671DE05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4E31-67CE-4A52-8DC3-0C1E7E0258A5}" type="datetimeFigureOut">
              <a:rPr lang="pl-PL" smtClean="0"/>
              <a:t>18.07.2023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038BBF2-499D-A1ED-9745-C641336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AC8A84D-A59C-BB27-AC25-E4D69AB5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B12-FF0C-4FD3-B644-93D96F5C12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34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86E592-57DB-AE4A-2422-CCE51DCB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1F5617D-3EC2-2ACC-54C0-B9A0756EF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4A42ADE-F81A-9B54-A3E0-2F1A5F4BB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2BC893B-AC59-9DDD-3F99-7A632B1A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4E31-67CE-4A52-8DC3-0C1E7E0258A5}" type="datetimeFigureOut">
              <a:rPr lang="pl-PL" smtClean="0"/>
              <a:t>18.07.2023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08A8ED-5537-F01D-1E2D-CFD09682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AD5641-D349-697E-71B7-85C48869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B12-FF0C-4FD3-B644-93D96F5C12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0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4F4646E-2488-D497-CE16-0FFF8DAD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861532-0D6B-A70F-E3AF-BD0381707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F7AAD4-4043-4827-BBC4-C78BB1F77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4E31-67CE-4A52-8DC3-0C1E7E0258A5}" type="datetimeFigureOut">
              <a:rPr lang="pl-PL" smtClean="0"/>
              <a:t>18.07.2023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135FDC-BA23-AFD9-4DEF-32B2C4301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A5B0DF-DFD1-1365-A85F-C70023E32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1B12-FF0C-4FD3-B644-93D96F5C12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31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Strona internetowa">
            <a:extLst>
              <a:ext uri="{FF2B5EF4-FFF2-40B4-BE49-F238E27FC236}">
                <a16:creationId xmlns:a16="http://schemas.microsoft.com/office/drawing/2014/main" id="{C2C5FDCD-578A-6043-ACF6-432B52115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6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Czcionka">
            <a:extLst>
              <a:ext uri="{FF2B5EF4-FFF2-40B4-BE49-F238E27FC236}">
                <a16:creationId xmlns:a16="http://schemas.microsoft.com/office/drawing/2014/main" id="{97C7FED1-5A2F-73D3-14E7-4B8C14707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0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oprogramowanie">
            <a:extLst>
              <a:ext uri="{FF2B5EF4-FFF2-40B4-BE49-F238E27FC236}">
                <a16:creationId xmlns:a16="http://schemas.microsoft.com/office/drawing/2014/main" id="{DA8043A9-EEA0-5458-126B-C834E039B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7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mapa, zrzut ekranu, atlas">
            <a:extLst>
              <a:ext uri="{FF2B5EF4-FFF2-40B4-BE49-F238E27FC236}">
                <a16:creationId xmlns:a16="http://schemas.microsoft.com/office/drawing/2014/main" id="{F665324F-77CF-45D8-7BF8-CF44E1FB5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6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Oprogramowanie multimedialne, Oprogramowanie graficzne">
            <a:extLst>
              <a:ext uri="{FF2B5EF4-FFF2-40B4-BE49-F238E27FC236}">
                <a16:creationId xmlns:a16="http://schemas.microsoft.com/office/drawing/2014/main" id="{F0BFB6F6-88A8-486E-5E3A-4CBDD70F7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niebo, Strona internetowa">
            <a:extLst>
              <a:ext uri="{FF2B5EF4-FFF2-40B4-BE49-F238E27FC236}">
                <a16:creationId xmlns:a16="http://schemas.microsoft.com/office/drawing/2014/main" id="{05BC1803-530E-B019-E160-C6FDDD599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0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ystem operacyjny, Oprogramowanie multimedialne&#10;&#10;Opis wygenerowany automatycznie">
            <a:extLst>
              <a:ext uri="{FF2B5EF4-FFF2-40B4-BE49-F238E27FC236}">
                <a16:creationId xmlns:a16="http://schemas.microsoft.com/office/drawing/2014/main" id="{AB95B5B8-4C6B-0E35-7676-4BB660DDF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6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Reklama internetowa&#10;&#10;Opis wygenerowany automatycznie">
            <a:extLst>
              <a:ext uri="{FF2B5EF4-FFF2-40B4-BE49-F238E27FC236}">
                <a16:creationId xmlns:a16="http://schemas.microsoft.com/office/drawing/2014/main" id="{F2D246E3-CBE5-CEBF-5810-BEBF041F9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8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drzewo, zrzut ekranu, Strona internetowa">
            <a:extLst>
              <a:ext uri="{FF2B5EF4-FFF2-40B4-BE49-F238E27FC236}">
                <a16:creationId xmlns:a16="http://schemas.microsoft.com/office/drawing/2014/main" id="{E14CD05E-86C2-AFE0-B86E-A01D61764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05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Reklama internetowa">
            <a:extLst>
              <a:ext uri="{FF2B5EF4-FFF2-40B4-BE49-F238E27FC236}">
                <a16:creationId xmlns:a16="http://schemas.microsoft.com/office/drawing/2014/main" id="{FE5B6B05-D4A5-3F53-76A1-876E02CD8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4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drzewo, zrzut ekranu, Strona internetowa">
            <a:extLst>
              <a:ext uri="{FF2B5EF4-FFF2-40B4-BE49-F238E27FC236}">
                <a16:creationId xmlns:a16="http://schemas.microsoft.com/office/drawing/2014/main" id="{DCE709EE-937E-730C-EA78-DD88B130F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1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Czcionka">
            <a:extLst>
              <a:ext uri="{FF2B5EF4-FFF2-40B4-BE49-F238E27FC236}">
                <a16:creationId xmlns:a16="http://schemas.microsoft.com/office/drawing/2014/main" id="{9742D276-6E2A-666E-7771-24682D1B6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66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drzewo, zrzut ekranu, Strona internetowa">
            <a:extLst>
              <a:ext uri="{FF2B5EF4-FFF2-40B4-BE49-F238E27FC236}">
                <a16:creationId xmlns:a16="http://schemas.microsoft.com/office/drawing/2014/main" id="{E53569E7-1869-08DA-E6A0-255201704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56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Reklama internetowa">
            <a:extLst>
              <a:ext uri="{FF2B5EF4-FFF2-40B4-BE49-F238E27FC236}">
                <a16:creationId xmlns:a16="http://schemas.microsoft.com/office/drawing/2014/main" id="{3B75BB1A-2977-CC3C-1E7D-ED3BB74AE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5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drzewo, zrzut ekranu, Strona internetowa">
            <a:extLst>
              <a:ext uri="{FF2B5EF4-FFF2-40B4-BE49-F238E27FC236}">
                <a16:creationId xmlns:a16="http://schemas.microsoft.com/office/drawing/2014/main" id="{3C1D6D13-11B8-ADEF-C575-45D614F8E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36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drzewo, Strona internetowa">
            <a:extLst>
              <a:ext uri="{FF2B5EF4-FFF2-40B4-BE49-F238E27FC236}">
                <a16:creationId xmlns:a16="http://schemas.microsoft.com/office/drawing/2014/main" id="{D8042B57-F22A-F02B-5F29-B6DDEB3E8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3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drzewo">
            <a:extLst>
              <a:ext uri="{FF2B5EF4-FFF2-40B4-BE49-F238E27FC236}">
                <a16:creationId xmlns:a16="http://schemas.microsoft.com/office/drawing/2014/main" id="{04B6D4F8-6AC1-DB52-0DAC-1598F7249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00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Reklama internetowa">
            <a:extLst>
              <a:ext uri="{FF2B5EF4-FFF2-40B4-BE49-F238E27FC236}">
                <a16:creationId xmlns:a16="http://schemas.microsoft.com/office/drawing/2014/main" id="{DE195054-79F2-C144-6E27-AD3E0B425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3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Ludzka twarz, zrzut ekranu, osoba">
            <a:extLst>
              <a:ext uri="{FF2B5EF4-FFF2-40B4-BE49-F238E27FC236}">
                <a16:creationId xmlns:a16="http://schemas.microsoft.com/office/drawing/2014/main" id="{FABF354C-1C89-4FC2-2426-A62070550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0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oprogramowanie">
            <a:extLst>
              <a:ext uri="{FF2B5EF4-FFF2-40B4-BE49-F238E27FC236}">
                <a16:creationId xmlns:a16="http://schemas.microsoft.com/office/drawing/2014/main" id="{9DE5C830-318D-490A-79F6-F6DAC35D3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5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oprogramowanie">
            <a:extLst>
              <a:ext uri="{FF2B5EF4-FFF2-40B4-BE49-F238E27FC236}">
                <a16:creationId xmlns:a16="http://schemas.microsoft.com/office/drawing/2014/main" id="{D98F364A-68E2-5C3A-6FEB-D89D51493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4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Strona internetowa">
            <a:extLst>
              <a:ext uri="{FF2B5EF4-FFF2-40B4-BE49-F238E27FC236}">
                <a16:creationId xmlns:a16="http://schemas.microsoft.com/office/drawing/2014/main" id="{67F48226-003A-C4AE-AE9A-64BD6EBF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4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zrzut ekranu, Strona internetowa, oprogramowanie">
            <a:extLst>
              <a:ext uri="{FF2B5EF4-FFF2-40B4-BE49-F238E27FC236}">
                <a16:creationId xmlns:a16="http://schemas.microsoft.com/office/drawing/2014/main" id="{6ED8C69C-C4BC-79E0-1F44-4F9769D9B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elektronika, zrzut ekranu, Strona internetowa">
            <a:extLst>
              <a:ext uri="{FF2B5EF4-FFF2-40B4-BE49-F238E27FC236}">
                <a16:creationId xmlns:a16="http://schemas.microsoft.com/office/drawing/2014/main" id="{A5BE69BE-1501-4141-4780-9708D4CD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0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oprogramowanie">
            <a:extLst>
              <a:ext uri="{FF2B5EF4-FFF2-40B4-BE49-F238E27FC236}">
                <a16:creationId xmlns:a16="http://schemas.microsoft.com/office/drawing/2014/main" id="{FCC03327-3165-970E-4BAB-BF3564254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oprogramowanie">
            <a:extLst>
              <a:ext uri="{FF2B5EF4-FFF2-40B4-BE49-F238E27FC236}">
                <a16:creationId xmlns:a16="http://schemas.microsoft.com/office/drawing/2014/main" id="{5D5A9F6F-B010-2C0C-9EC2-4FB71ACAA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402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Panoramiczny</PresentationFormat>
  <Paragraphs>0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Stanisław Razmus</dc:creator>
  <cp:lastModifiedBy>Stanisław Razmus</cp:lastModifiedBy>
  <cp:revision>1</cp:revision>
  <dcterms:created xsi:type="dcterms:W3CDTF">2023-07-18T12:32:46Z</dcterms:created>
  <dcterms:modified xsi:type="dcterms:W3CDTF">2023-07-18T12:56:43Z</dcterms:modified>
</cp:coreProperties>
</file>