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9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74" r:id="rId18"/>
    <p:sldId id="275" r:id="rId19"/>
    <p:sldId id="276" r:id="rId20"/>
    <p:sldId id="277" r:id="rId21"/>
    <p:sldId id="278" r:id="rId22"/>
    <p:sldId id="279" r:id="rId23"/>
    <p:sldId id="280" r:id="rId24"/>
    <p:sldId id="281" r:id="rId25"/>
    <p:sldId id="282" r:id="rId26"/>
    <p:sldId id="283" r:id="rId27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0" autoAdjust="0"/>
    <p:restoredTop sz="94660"/>
  </p:normalViewPr>
  <p:slideViewPr>
    <p:cSldViewPr snapToGrid="0">
      <p:cViewPr varScale="1">
        <p:scale>
          <a:sx n="103" d="100"/>
          <a:sy n="103" d="100"/>
        </p:scale>
        <p:origin x="150" y="6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84B1D06-1FCC-3407-D966-2CF52BE712D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2411A4A4-26A4-1FBB-2713-7090309267A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3151852E-E89E-E836-8D69-9204BF399C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474E31-67CE-4A52-8DC3-0C1E7E0258A5}" type="datetimeFigureOut">
              <a:rPr lang="pl-PL" smtClean="0"/>
              <a:t>18.07.2023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2F4734EF-027A-FC34-6959-6EE32BFDE8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E1A2E41B-E8AA-67A0-7EAD-3DB2AC8B33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C41B12-FF0C-4FD3-B644-93D96F5C122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364559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938910C-0F90-1C50-074C-9D31DA3E26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0A2EA72C-C3D4-65B4-E3AD-538F5C49CAE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8092DCF0-CE64-566C-58B2-C259964371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474E31-67CE-4A52-8DC3-0C1E7E0258A5}" type="datetimeFigureOut">
              <a:rPr lang="pl-PL" smtClean="0"/>
              <a:t>18.07.2023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2D2A1D56-B7D4-24DE-FD61-8CC278F313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63EB99D8-1917-5DA8-8699-1F4C386984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C41B12-FF0C-4FD3-B644-93D96F5C122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40871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>
            <a:extLst>
              <a:ext uri="{FF2B5EF4-FFF2-40B4-BE49-F238E27FC236}">
                <a16:creationId xmlns:a16="http://schemas.microsoft.com/office/drawing/2014/main" id="{E6C5A87E-5C86-AAA3-0B10-1E199DC469E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134436B2-5E3A-B780-8A0B-4BF22329C36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7FC83029-6F99-B560-03BD-442B7B0150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474E31-67CE-4A52-8DC3-0C1E7E0258A5}" type="datetimeFigureOut">
              <a:rPr lang="pl-PL" smtClean="0"/>
              <a:t>18.07.2023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674F0221-D9FC-B569-AC83-31A2C7955B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C463E6DD-EB7E-4423-869A-AC134AAE22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C41B12-FF0C-4FD3-B644-93D96F5C122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869485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0A77647-5EF5-95F3-9891-185365417E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B784EFDE-36AF-0CE3-CA11-C0415BBE9D8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6D1069B6-A5EF-D0EA-C64E-F8D1EE91D2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474E31-67CE-4A52-8DC3-0C1E7E0258A5}" type="datetimeFigureOut">
              <a:rPr lang="pl-PL" smtClean="0"/>
              <a:t>18.07.2023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FA221164-4317-0596-0670-7F621D5C4D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20D5D84E-EC4B-FF88-0642-C692239E0D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C41B12-FF0C-4FD3-B644-93D96F5C122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544307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443C4FC-C3E6-26FA-516A-1E765DA608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2BDCDC00-6AF4-C802-2E13-E7491511CC0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936E992B-88B5-E4BF-DFCE-B71A1F0392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474E31-67CE-4A52-8DC3-0C1E7E0258A5}" type="datetimeFigureOut">
              <a:rPr lang="pl-PL" smtClean="0"/>
              <a:t>18.07.2023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0296B55A-3743-8BD9-2F1B-760F143091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D04AF5BB-7727-E995-9790-0777857990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C41B12-FF0C-4FD3-B644-93D96F5C122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135533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72ACC6C-EC0F-0B64-303C-28890BF851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68459BC7-9D10-B967-C81E-24982D3668B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8F323CCC-AC91-714F-1263-E01A9004127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A9ABCC91-921C-E06D-0081-62AE68AB0A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474E31-67CE-4A52-8DC3-0C1E7E0258A5}" type="datetimeFigureOut">
              <a:rPr lang="pl-PL" smtClean="0"/>
              <a:t>18.07.2023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24747AB8-F430-13B1-73C0-408C8566C7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718D7C26-C194-ED3D-2DCC-F1BD76E566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C41B12-FF0C-4FD3-B644-93D96F5C122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94384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54CCEEE-BF77-70A5-DD07-4D410235C0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1783E1A9-A68E-F401-ABE4-36DD6A322BD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8B5F6A92-8458-8EBD-4C77-F7623243E28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13A8B073-1D10-46CA-ECBD-B498FEACF5A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F281AFC1-5CBA-C227-B1AE-ECB58C0047A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>
            <a:extLst>
              <a:ext uri="{FF2B5EF4-FFF2-40B4-BE49-F238E27FC236}">
                <a16:creationId xmlns:a16="http://schemas.microsoft.com/office/drawing/2014/main" id="{15BCACAA-6789-770C-E025-4A66B2F522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474E31-67CE-4A52-8DC3-0C1E7E0258A5}" type="datetimeFigureOut">
              <a:rPr lang="pl-PL" smtClean="0"/>
              <a:t>18.07.2023</a:t>
            </a:fld>
            <a:endParaRPr lang="pl-PL"/>
          </a:p>
        </p:txBody>
      </p:sp>
      <p:sp>
        <p:nvSpPr>
          <p:cNvPr id="8" name="Symbol zastępczy stopki 7">
            <a:extLst>
              <a:ext uri="{FF2B5EF4-FFF2-40B4-BE49-F238E27FC236}">
                <a16:creationId xmlns:a16="http://schemas.microsoft.com/office/drawing/2014/main" id="{16D505BE-0A2D-7CED-1A6A-0C1C4A87E0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>
            <a:extLst>
              <a:ext uri="{FF2B5EF4-FFF2-40B4-BE49-F238E27FC236}">
                <a16:creationId xmlns:a16="http://schemas.microsoft.com/office/drawing/2014/main" id="{9896B048-A5B9-B06A-E8F5-EF3A6CC566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C41B12-FF0C-4FD3-B644-93D96F5C122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564077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C503AFC-AA62-B58A-CA59-97143344AB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D446E4E2-95A2-59A5-F571-1C11325F54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474E31-67CE-4A52-8DC3-0C1E7E0258A5}" type="datetimeFigureOut">
              <a:rPr lang="pl-PL" smtClean="0"/>
              <a:t>18.07.2023</a:t>
            </a:fld>
            <a:endParaRPr lang="pl-PL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485BF1BB-5018-9C8E-4060-6D650D501A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4463608A-8BD6-2E19-DB29-C1421DDDB6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C41B12-FF0C-4FD3-B644-93D96F5C122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940252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>
            <a:extLst>
              <a:ext uri="{FF2B5EF4-FFF2-40B4-BE49-F238E27FC236}">
                <a16:creationId xmlns:a16="http://schemas.microsoft.com/office/drawing/2014/main" id="{CC81BCE6-0C1B-4192-D9FD-577221B21C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474E31-67CE-4A52-8DC3-0C1E7E0258A5}" type="datetimeFigureOut">
              <a:rPr lang="pl-PL" smtClean="0"/>
              <a:t>18.07.2023</a:t>
            </a:fld>
            <a:endParaRPr lang="pl-PL"/>
          </a:p>
        </p:txBody>
      </p:sp>
      <p:sp>
        <p:nvSpPr>
          <p:cNvPr id="3" name="Symbol zastępczy stopki 2">
            <a:extLst>
              <a:ext uri="{FF2B5EF4-FFF2-40B4-BE49-F238E27FC236}">
                <a16:creationId xmlns:a16="http://schemas.microsoft.com/office/drawing/2014/main" id="{AE14B153-BB8D-EF9E-E4B6-C2815F3981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3D032A12-5644-B31C-3410-EC4157D125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C41B12-FF0C-4FD3-B644-93D96F5C122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970576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20BE983-E661-EAC9-C594-02633396C4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9A1F9F61-430B-45F2-22F7-0B27E62550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D2828D5D-0272-AD24-CF1B-244D111AEB9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19BBF262-A335-E518-11A3-7671DE050D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474E31-67CE-4A52-8DC3-0C1E7E0258A5}" type="datetimeFigureOut">
              <a:rPr lang="pl-PL" smtClean="0"/>
              <a:t>18.07.2023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6038BBF2-499D-A1ED-9745-C64133645D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CAC8A84D-A59C-BB27-AC25-E4D69AB5C8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C41B12-FF0C-4FD3-B644-93D96F5C122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33475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086E592-57DB-AE4A-2422-CCE51DCB9C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>
            <a:extLst>
              <a:ext uri="{FF2B5EF4-FFF2-40B4-BE49-F238E27FC236}">
                <a16:creationId xmlns:a16="http://schemas.microsoft.com/office/drawing/2014/main" id="{71F5617D-3EC2-2ACC-54C0-B9A0756EF69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B4A42ADE-F81A-9B54-A3E0-2F1A5F4BBA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12BC893B-AC59-9DDD-3F99-7A632B1A1A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474E31-67CE-4A52-8DC3-0C1E7E0258A5}" type="datetimeFigureOut">
              <a:rPr lang="pl-PL" smtClean="0"/>
              <a:t>18.07.2023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3608A8ED-5537-F01D-1E2D-CFD096820C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93AD5641-D349-697E-71B7-85C48869D2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C41B12-FF0C-4FD3-B644-93D96F5C122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50034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84F4646E-2488-D497-CE16-0FFF8DAD90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21861532-0D6B-A70F-E3AF-BD03817077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6AF7AAD4-4043-4827-BBC4-C78BB1F77A0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474E31-67CE-4A52-8DC3-0C1E7E0258A5}" type="datetimeFigureOut">
              <a:rPr lang="pl-PL" smtClean="0"/>
              <a:t>18.07.2023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D0135FDC-BA23-AFD9-4DEF-32B2C430183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E3A5B0DF-DFD1-1365-A85F-C70023E32B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C41B12-FF0C-4FD3-B644-93D96F5C122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403100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 descr="Obraz zawierający tekst, zrzut ekranu, Czcionka, Strona internetowa">
            <a:extLst>
              <a:ext uri="{FF2B5EF4-FFF2-40B4-BE49-F238E27FC236}">
                <a16:creationId xmlns:a16="http://schemas.microsoft.com/office/drawing/2014/main" id="{C2C5FDCD-578A-6043-ACF6-432B5211558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706406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 descr="Obraz zawierający tekst, zrzut ekranu, Strona internetowa, Czcionka">
            <a:extLst>
              <a:ext uri="{FF2B5EF4-FFF2-40B4-BE49-F238E27FC236}">
                <a16:creationId xmlns:a16="http://schemas.microsoft.com/office/drawing/2014/main" id="{97C7FED1-5A2F-73D3-14E7-4B8C1470764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620304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 descr="Obraz zawierający tekst, zrzut ekranu, Strona internetowa, oprogramowanie">
            <a:extLst>
              <a:ext uri="{FF2B5EF4-FFF2-40B4-BE49-F238E27FC236}">
                <a16:creationId xmlns:a16="http://schemas.microsoft.com/office/drawing/2014/main" id="{DA8043A9-EEA0-5458-126B-C834E039B14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717840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 descr="Obraz zawierający tekst, mapa, zrzut ekranu, atlas">
            <a:extLst>
              <a:ext uri="{FF2B5EF4-FFF2-40B4-BE49-F238E27FC236}">
                <a16:creationId xmlns:a16="http://schemas.microsoft.com/office/drawing/2014/main" id="{F665324F-77CF-45D8-7BF8-CF44E1FB57D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496850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 descr="Obraz zawierający tekst, zrzut ekranu, Oprogramowanie multimedialne, Oprogramowanie graficzne">
            <a:extLst>
              <a:ext uri="{FF2B5EF4-FFF2-40B4-BE49-F238E27FC236}">
                <a16:creationId xmlns:a16="http://schemas.microsoft.com/office/drawing/2014/main" id="{F0BFB6F6-88A8-486E-5E3A-4CBDD70F765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85293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 descr="Obraz zawierający tekst, zrzut ekranu, niebo, Strona internetowa">
            <a:extLst>
              <a:ext uri="{FF2B5EF4-FFF2-40B4-BE49-F238E27FC236}">
                <a16:creationId xmlns:a16="http://schemas.microsoft.com/office/drawing/2014/main" id="{05BC1803-530E-B019-E160-C6FDDD599D5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720312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 descr="Obraz zawierający tekst, zrzut ekranu, System operacyjny, Oprogramowanie multimedialne&#10;&#10;Opis wygenerowany automatycznie">
            <a:extLst>
              <a:ext uri="{FF2B5EF4-FFF2-40B4-BE49-F238E27FC236}">
                <a16:creationId xmlns:a16="http://schemas.microsoft.com/office/drawing/2014/main" id="{AB95B5B8-4C6B-0E35-7676-4BB660DDFFB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056939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 descr="Obraz zawierający tekst, zrzut ekranu, Strona internetowa, Reklama internetowa&#10;&#10;Opis wygenerowany automatycznie">
            <a:extLst>
              <a:ext uri="{FF2B5EF4-FFF2-40B4-BE49-F238E27FC236}">
                <a16:creationId xmlns:a16="http://schemas.microsoft.com/office/drawing/2014/main" id="{F2D246E3-CBE5-CEBF-5810-BEBF041F9B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138122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 descr="Obraz zawierający tekst, drzewo, zrzut ekranu, Strona internetowa">
            <a:extLst>
              <a:ext uri="{FF2B5EF4-FFF2-40B4-BE49-F238E27FC236}">
                <a16:creationId xmlns:a16="http://schemas.microsoft.com/office/drawing/2014/main" id="{E14CD05E-86C2-AFE0-B86E-A01D617641B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880549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 descr="Obraz zawierający tekst, zrzut ekranu, Strona internetowa, Reklama internetowa">
            <a:extLst>
              <a:ext uri="{FF2B5EF4-FFF2-40B4-BE49-F238E27FC236}">
                <a16:creationId xmlns:a16="http://schemas.microsoft.com/office/drawing/2014/main" id="{FE5B6B05-D4A5-3F53-76A1-876E02CD883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464997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 descr="Obraz zawierający tekst, drzewo, zrzut ekranu, Strona internetowa">
            <a:extLst>
              <a:ext uri="{FF2B5EF4-FFF2-40B4-BE49-F238E27FC236}">
                <a16:creationId xmlns:a16="http://schemas.microsoft.com/office/drawing/2014/main" id="{DCE709EE-937E-730C-EA78-DD88B130FE6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78189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 descr="Obraz zawierający tekst, zrzut ekranu, Strona internetowa, Czcionka">
            <a:extLst>
              <a:ext uri="{FF2B5EF4-FFF2-40B4-BE49-F238E27FC236}">
                <a16:creationId xmlns:a16="http://schemas.microsoft.com/office/drawing/2014/main" id="{9742D276-6E2A-666E-7771-24682D1B67A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336650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 descr="Obraz zawierający tekst, drzewo, zrzut ekranu, Strona internetowa">
            <a:extLst>
              <a:ext uri="{FF2B5EF4-FFF2-40B4-BE49-F238E27FC236}">
                <a16:creationId xmlns:a16="http://schemas.microsoft.com/office/drawing/2014/main" id="{E53569E7-1869-08DA-E6A0-255201704DA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105666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 descr="Obraz zawierający tekst, zrzut ekranu, Strona internetowa, Reklama internetowa">
            <a:extLst>
              <a:ext uri="{FF2B5EF4-FFF2-40B4-BE49-F238E27FC236}">
                <a16:creationId xmlns:a16="http://schemas.microsoft.com/office/drawing/2014/main" id="{3B75BB1A-2977-CC3C-1E7D-ED3BB74AE42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881545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 descr="Obraz zawierający tekst, drzewo, zrzut ekranu, Strona internetowa">
            <a:extLst>
              <a:ext uri="{FF2B5EF4-FFF2-40B4-BE49-F238E27FC236}">
                <a16:creationId xmlns:a16="http://schemas.microsoft.com/office/drawing/2014/main" id="{3C1D6D13-11B8-ADEF-C575-45D614F8E31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093635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 descr="Obraz zawierający tekst, zrzut ekranu, drzewo, Strona internetowa">
            <a:extLst>
              <a:ext uri="{FF2B5EF4-FFF2-40B4-BE49-F238E27FC236}">
                <a16:creationId xmlns:a16="http://schemas.microsoft.com/office/drawing/2014/main" id="{D8042B57-F22A-F02B-5F29-B6DDEB3E8E4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068375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 descr="Obraz zawierający tekst, zrzut ekranu, Strona internetowa, drzewo">
            <a:extLst>
              <a:ext uri="{FF2B5EF4-FFF2-40B4-BE49-F238E27FC236}">
                <a16:creationId xmlns:a16="http://schemas.microsoft.com/office/drawing/2014/main" id="{04B6D4F8-6AC1-DB52-0DAC-1598F7249C1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660072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 descr="Obraz zawierający tekst, zrzut ekranu, Strona internetowa, Reklama internetowa">
            <a:extLst>
              <a:ext uri="{FF2B5EF4-FFF2-40B4-BE49-F238E27FC236}">
                <a16:creationId xmlns:a16="http://schemas.microsoft.com/office/drawing/2014/main" id="{DE195054-79F2-C144-6E27-AD3E0B425D8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33349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 descr="Obraz zawierający tekst, Ludzka twarz, zrzut ekranu, osoba">
            <a:extLst>
              <a:ext uri="{FF2B5EF4-FFF2-40B4-BE49-F238E27FC236}">
                <a16:creationId xmlns:a16="http://schemas.microsoft.com/office/drawing/2014/main" id="{FABF354C-1C89-4FC2-2426-A62070550FA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54098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 descr="Obraz zawierający tekst, zrzut ekranu, Strona internetowa, oprogramowanie">
            <a:extLst>
              <a:ext uri="{FF2B5EF4-FFF2-40B4-BE49-F238E27FC236}">
                <a16:creationId xmlns:a16="http://schemas.microsoft.com/office/drawing/2014/main" id="{9DE5C830-318D-490A-79F6-F6DAC35D37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15558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 descr="Obraz zawierający tekst, zrzut ekranu, Strona internetowa, oprogramowanie">
            <a:extLst>
              <a:ext uri="{FF2B5EF4-FFF2-40B4-BE49-F238E27FC236}">
                <a16:creationId xmlns:a16="http://schemas.microsoft.com/office/drawing/2014/main" id="{D98F364A-68E2-5C3A-6FEB-D89D514933A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76448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 descr="Obraz zawierający tekst, zrzut ekranu, Czcionka, Strona internetowa">
            <a:extLst>
              <a:ext uri="{FF2B5EF4-FFF2-40B4-BE49-F238E27FC236}">
                <a16:creationId xmlns:a16="http://schemas.microsoft.com/office/drawing/2014/main" id="{67F48226-003A-C4AE-AE9A-64BD6EBFDD0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72498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az 6" descr="Obraz zawierający tekst, zrzut ekranu, Strona internetowa, oprogramowanie">
            <a:extLst>
              <a:ext uri="{FF2B5EF4-FFF2-40B4-BE49-F238E27FC236}">
                <a16:creationId xmlns:a16="http://schemas.microsoft.com/office/drawing/2014/main" id="{6ED8C69C-C4BC-79E0-1F44-4F9769D9B64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31713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 descr="Obraz zawierający tekst, elektronika, zrzut ekranu, Strona internetowa">
            <a:extLst>
              <a:ext uri="{FF2B5EF4-FFF2-40B4-BE49-F238E27FC236}">
                <a16:creationId xmlns:a16="http://schemas.microsoft.com/office/drawing/2014/main" id="{A5BE69BE-1501-4141-4780-9708D4CD9FE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22087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 descr="Obraz zawierający tekst, zrzut ekranu, Strona internetowa, oprogramowanie">
            <a:extLst>
              <a:ext uri="{FF2B5EF4-FFF2-40B4-BE49-F238E27FC236}">
                <a16:creationId xmlns:a16="http://schemas.microsoft.com/office/drawing/2014/main" id="{FCC03327-3165-970E-4BAB-BF35642549E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47717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 descr="Obraz zawierający tekst, zrzut ekranu, Strona internetowa, oprogramowanie">
            <a:extLst>
              <a:ext uri="{FF2B5EF4-FFF2-40B4-BE49-F238E27FC236}">
                <a16:creationId xmlns:a16="http://schemas.microsoft.com/office/drawing/2014/main" id="{5D5A9F6F-B010-2C0C-9EC2-4FB71ACAACE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1540200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</TotalTime>
  <Words>0</Words>
  <Application>Microsoft Office PowerPoint</Application>
  <PresentationFormat>Panoramiczny</PresentationFormat>
  <Paragraphs>0</Paragraphs>
  <Slides>26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3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26</vt:i4>
      </vt:variant>
    </vt:vector>
  </HeadingPairs>
  <TitlesOfParts>
    <vt:vector size="30" baseType="lpstr">
      <vt:lpstr>Arial</vt:lpstr>
      <vt:lpstr>Calibri</vt:lpstr>
      <vt:lpstr>Calibri Light</vt:lpstr>
      <vt:lpstr>Motyw pakietu Office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Stanisław Razmus</dc:creator>
  <cp:lastModifiedBy>Stanisław Razmus</cp:lastModifiedBy>
  <cp:revision>1</cp:revision>
  <dcterms:created xsi:type="dcterms:W3CDTF">2023-07-18T12:32:46Z</dcterms:created>
  <dcterms:modified xsi:type="dcterms:W3CDTF">2023-07-18T12:56:43Z</dcterms:modified>
</cp:coreProperties>
</file>